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65" r:id="rId5"/>
    <p:sldId id="266" r:id="rId6"/>
    <p:sldId id="257" r:id="rId7"/>
    <p:sldId id="258" r:id="rId8"/>
    <p:sldId id="259" r:id="rId9"/>
    <p:sldId id="260" r:id="rId10"/>
    <p:sldId id="261" r:id="rId11"/>
    <p:sldId id="262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821CD-7EA9-7A4F-C95F-42CFE0637A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56001F-3E76-8A6B-4582-A7932EACCF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3F907-D82B-0614-33AE-0B787D584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72664-5B93-40D5-9071-BC26CBA5F69E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51287-03F3-3E97-0475-7BDC2343D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4E2FA3-4C74-C567-1612-7D99240CE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64EA8-6825-4A34-8D26-6D4D94BFC0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6262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5707A-7B8B-2065-CF63-2D6DAA9B9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931AE0-C5E6-FBB5-C7D2-5BA374A2EF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AB5E8-6F8F-30A3-D565-A700A60A6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72664-5B93-40D5-9071-BC26CBA5F69E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3B485-81AD-D909-7788-6FD619336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09462-16A0-1408-15FA-2683581C7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64EA8-6825-4A34-8D26-6D4D94BFC0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5211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2D61B1-1FA4-8D35-7815-B6F3C088FD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EB55A2-875D-B1B8-82BA-C770950331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582A4-6D75-3283-A95A-5729F364D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72664-5B93-40D5-9071-BC26CBA5F69E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2EEEA-353F-3415-89A9-580122150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404D1-8E53-6F4B-9EA4-6466A31EC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64EA8-6825-4A34-8D26-6D4D94BFC0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6842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8D3C3-A381-3E10-851B-0625ADC60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FF68F-EC28-DC8D-87DE-CF042BA5A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0B81A-7EC1-8AC2-3E86-9C7E6D530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72664-5B93-40D5-9071-BC26CBA5F69E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84A2B7-98AB-C5DF-5F0B-A28799754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01A367-4929-3670-F1AA-B2B5E892A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64EA8-6825-4A34-8D26-6D4D94BFC0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9839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B4808-CD29-83FB-A516-07533DAC2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BBF08A-D6E9-20DE-70C8-B58913055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77740-FD4A-4B86-76CA-DC54C520F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72664-5B93-40D5-9071-BC26CBA5F69E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BD999-EE8A-5FC3-22A6-6D493F453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0995A-C7D4-A808-5227-DE06D6652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64EA8-6825-4A34-8D26-6D4D94BFC0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9702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13CAE-2B44-90FF-96C6-08E1066F7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25797-78A8-985C-DFDE-205C6E7AB2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CB8679-CE36-3A16-B3F6-E89116DC86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C1E240-F975-47C3-31D8-7B1CF13AE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72664-5B93-40D5-9071-BC26CBA5F69E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255D94-14F8-E271-CDD0-C3C716B73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E07425-3720-0FA9-D733-2DC81151D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64EA8-6825-4A34-8D26-6D4D94BFC0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2714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8D438-3C15-9C8F-AA20-F28599555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A38502-5A89-A668-D454-BFE439FEA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7EB82-CA19-6B69-D9D8-05320DBD32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0CA3B8-97B2-4968-9CD3-4BE5E2BDB0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0F5D67-55E7-92B1-896E-677630426D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7AD14D-9817-3B71-C751-D01F4CB7E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72664-5B93-40D5-9071-BC26CBA5F69E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BBB4E8-C9E9-7514-3B86-17C25685A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A75FE7-72DE-DB49-2840-ED7755889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64EA8-6825-4A34-8D26-6D4D94BFC0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973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F4855-2A3D-9695-BD43-051646357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D55E20-901E-52C8-7CC7-2CE6B7548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72664-5B93-40D5-9071-BC26CBA5F69E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FEB4D0-E9D2-C5D1-59F1-35CF3AB7A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BAC6F-D44A-C684-1BB4-DE33605A5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64EA8-6825-4A34-8D26-6D4D94BFC0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3981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DDE7BC-C1EE-071F-FD22-2B135F883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72664-5B93-40D5-9071-BC26CBA5F69E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069A95-6754-3836-59F9-65897DF6F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7D57C-CDAD-AB54-7F13-BACAD2806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64EA8-6825-4A34-8D26-6D4D94BFC0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8801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0A245-46E5-F3B3-E394-24896E90B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CA34C-0B66-35B8-444B-DA581277B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5ED94A-6BF0-599B-7E93-BB2F183BAF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B5F9EA-665A-819D-344E-2ABDDCECA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72664-5B93-40D5-9071-BC26CBA5F69E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4C9830-E9D2-AFA0-617F-B531CC33F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FEDE10-A759-71D3-18C5-8C7D25688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64EA8-6825-4A34-8D26-6D4D94BFC0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6468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9D90-2373-3DB4-A3B6-E08CBD3CB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E73F7F-E4B9-7407-E246-EA77D36DE0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7A4399-12B6-DC85-406A-20B15D9AA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089E51-8E2C-3008-2FD8-3C5545525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72664-5B93-40D5-9071-BC26CBA5F69E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4B847E-A43F-3DA4-EA57-9738B737F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5B5F0C-9FA2-8474-112F-792AA537E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64EA8-6825-4A34-8D26-6D4D94BFC0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1589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62E8B8-C0AE-5D15-0DC7-45578AE66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9ED7B-2D41-29BA-524C-13725ADE8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C232E-D50F-7D6B-F936-6FA797EAD5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72664-5B93-40D5-9071-BC26CBA5F69E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3483F-185D-7B9B-3FFA-C2E7606545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652B1-DA2C-A613-09AC-DD18A19E4B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764EA8-6825-4A34-8D26-6D4D94BFC0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9433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2E67A1-0F97-8164-3B02-D22792089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16"/>
            <a:ext cx="12191999" cy="68600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F95754-001F-917D-9CB8-D0F389E8B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722" y="1211424"/>
            <a:ext cx="7884713" cy="443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5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2E67A1-0F97-8164-3B02-D22792089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16"/>
            <a:ext cx="12191999" cy="68600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1A8E75-ED32-8FF3-2D9D-B0AB8ADD1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057" y="950167"/>
            <a:ext cx="8813627" cy="495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264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2E67A1-0F97-8164-3B02-D22792089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16"/>
            <a:ext cx="12191999" cy="68600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0AC940-89A0-757A-5946-77E8F3371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503" y="1035310"/>
            <a:ext cx="9411478" cy="529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863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2E67A1-0F97-8164-3B02-D22792089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16"/>
            <a:ext cx="12191999" cy="68600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175009-89A8-4768-9BD3-E056AE52A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107" y="900014"/>
            <a:ext cx="9486122" cy="533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21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2E67A1-0F97-8164-3B02-D22792089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16"/>
            <a:ext cx="12191999" cy="68600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497BC8-3416-BCC9-2449-DFE612B97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86" y="1018396"/>
            <a:ext cx="8860972" cy="498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320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2E67A1-0F97-8164-3B02-D22792089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16"/>
            <a:ext cx="12191999" cy="68600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789F57-02B2-B00B-E872-2E224DFA7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849" y="905070"/>
            <a:ext cx="9493724" cy="534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10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2E67A1-0F97-8164-3B02-D22792089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16"/>
            <a:ext cx="12191999" cy="68600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8513FE-8584-225E-FC80-66F7A59A7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04" y="905068"/>
            <a:ext cx="9609840" cy="540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755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2E67A1-0F97-8164-3B02-D22792089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16"/>
            <a:ext cx="12191999" cy="68600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E2A47C-0F0B-476C-F1F6-2F9090812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09" y="1007707"/>
            <a:ext cx="9161968" cy="515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225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2E67A1-0F97-8164-3B02-D22792089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16"/>
            <a:ext cx="12191999" cy="68600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1A2DFD-600E-AE2F-2026-A2CD32106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743" y="1017036"/>
            <a:ext cx="8929742" cy="502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04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2E67A1-0F97-8164-3B02-D22792089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16"/>
            <a:ext cx="12191999" cy="68600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14C183-C97B-787A-69E4-4CA884E64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93" y="957357"/>
            <a:ext cx="9334414" cy="525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143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2E67A1-0F97-8164-3B02-D22792089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16"/>
            <a:ext cx="12191999" cy="68600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6E5800-D7E3-2EC2-A7CD-EDA37A6AF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42" y="1045027"/>
            <a:ext cx="9344436" cy="525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34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2E67A1-0F97-8164-3B02-D22792089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16"/>
            <a:ext cx="12191999" cy="68600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9AF1D9-4380-F1FF-F97B-01374BE29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514" y="1134545"/>
            <a:ext cx="8618375" cy="484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22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2E67A1-0F97-8164-3B02-D22792089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16"/>
            <a:ext cx="12191999" cy="68600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68F9B7-8CE2-A3E6-B243-2D7CAD7E0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72" y="1519626"/>
            <a:ext cx="5483289" cy="34927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1EDC35-2920-0453-087C-1CF7F4B27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9833" y="1335539"/>
            <a:ext cx="4736150" cy="367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86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2E67A1-0F97-8164-3B02-D22792089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16"/>
            <a:ext cx="12191999" cy="68600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2AFFEB-5061-A481-7D89-2659A9F8D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30" y="793102"/>
            <a:ext cx="9989975" cy="561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60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2E67A1-0F97-8164-3B02-D22792089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16"/>
            <a:ext cx="12191999" cy="68600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645190-5C9A-0F67-4BFE-0E24C54CE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816" y="972910"/>
            <a:ext cx="10017967" cy="514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97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2E67A1-0F97-8164-3B02-D22792089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16"/>
            <a:ext cx="12191999" cy="68600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839F5F-DD68-179F-36E0-B802B38C9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87" y="970384"/>
            <a:ext cx="9377611" cy="527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28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2E67A1-0F97-8164-3B02-D22792089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16"/>
            <a:ext cx="12191999" cy="68600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3891B7-81E0-90EB-3C6A-95BDFD5DC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992" y="1352938"/>
            <a:ext cx="8413102" cy="473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23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2E67A1-0F97-8164-3B02-D22792089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16"/>
            <a:ext cx="12191999" cy="68600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C06354-3741-5422-97DD-D2CF2B19C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91" y="942391"/>
            <a:ext cx="9643015" cy="542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82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2E67A1-0F97-8164-3B02-D22792089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16"/>
            <a:ext cx="12191999" cy="68600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D8DEAB-F3A3-6EC0-569B-47A376D4E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760" y="942390"/>
            <a:ext cx="9161971" cy="515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31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MADHURI MUNAKALA</dc:creator>
  <cp:lastModifiedBy>MADHURI MUNAKALA</cp:lastModifiedBy>
  <cp:revision>1</cp:revision>
  <dcterms:created xsi:type="dcterms:W3CDTF">2024-01-08T13:20:09Z</dcterms:created>
  <dcterms:modified xsi:type="dcterms:W3CDTF">2024-01-08T13:30:17Z</dcterms:modified>
</cp:coreProperties>
</file>